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tserrat" panose="020B0604020202020204" charset="0"/>
      <p:regular r:id="rId11"/>
      <p:bold r:id="rId12"/>
      <p:italic r:id="rId13"/>
      <p:boldItalic r:id="rId14"/>
    </p:embeddedFont>
    <p:embeddedFont>
      <p:font typeface="La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24" y="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59752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26a7a9a4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26a7a9a4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1c9deca5a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1c9deca5a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1c9deca5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1c9deca5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1e0c715a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1e0c715a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1e0c715a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1e0c715a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26a7a9a4f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26a7a9a4f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2871c2743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52871c2743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istoryonthenet.com/nazi-germany-timeline" TargetMode="External"/><Relationship Id="rId3" Type="http://schemas.openxmlformats.org/officeDocument/2006/relationships/hyperlink" Target="http://soviethistory.msu.edu/1936-2/the-great-terror/" TargetMode="External"/><Relationship Id="rId7" Type="http://schemas.openxmlformats.org/officeDocument/2006/relationships/hyperlink" Target="https://www.youtube.com/watch?v=jFICRFKtAc4&amp;t=162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Great_Depression_in_France" TargetMode="External"/><Relationship Id="rId11" Type="http://schemas.openxmlformats.org/officeDocument/2006/relationships/hyperlink" Target="https://www.lermuseum.org/interwar-years-1919-1938/japanese-invasion-of-manchuria-1931" TargetMode="External"/><Relationship Id="rId5" Type="http://schemas.openxmlformats.org/officeDocument/2006/relationships/hyperlink" Target="http://www.fsmitha.com/h2/ch12-france.htm" TargetMode="External"/><Relationship Id="rId10" Type="http://schemas.openxmlformats.org/officeDocument/2006/relationships/hyperlink" Target="https://www.britannica.com/event/Second-Sino-Japanese-War" TargetMode="External"/><Relationship Id="rId4" Type="http://schemas.openxmlformats.org/officeDocument/2006/relationships/hyperlink" Target="https://russiapedia.rt.com/of-russian-origin/stalins-purges/" TargetMode="External"/><Relationship Id="rId9" Type="http://schemas.openxmlformats.org/officeDocument/2006/relationships/hyperlink" Target="https://www.history.com/topics/world-war-ii/nazi-par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1930s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International 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Dany and Matt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72525"/>
            <a:ext cx="7038900" cy="117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1920s and 1930s, Humanities Darkest Hour.</a:t>
            </a:r>
            <a:endParaRPr sz="3600"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168800" y="2491808"/>
            <a:ext cx="3403200" cy="14031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Two decades of mass poverty, violent extremism and world wars.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The great depression.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Civil war, corruption and the rise of fascism. </a:t>
            </a: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2"/>
          </p:nvPr>
        </p:nvSpPr>
        <p:spPr>
          <a:xfrm>
            <a:off x="4933225" y="1830525"/>
            <a:ext cx="3403200" cy="264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The Great Depression </a:t>
            </a:r>
            <a:endParaRPr/>
          </a:p>
        </p:txBody>
      </p:sp>
      <p:pic>
        <p:nvPicPr>
          <p:cNvPr id="143" name="Google Shape;143;p14"/>
          <p:cNvPicPr preferRelativeResize="0"/>
          <p:nvPr/>
        </p:nvPicPr>
        <p:blipFill/>
        <p:spPr>
          <a:xfrm>
            <a:off x="5275826" y="1830537"/>
            <a:ext cx="2717976" cy="223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             Germany </a:t>
            </a:r>
            <a:endParaRPr sz="3600"/>
          </a:p>
        </p:txBody>
      </p:sp>
      <p:sp>
        <p:nvSpPr>
          <p:cNvPr id="149" name="Google Shape;149;p15"/>
          <p:cNvSpPr txBox="1">
            <a:spLocks noGrp="1"/>
          </p:cNvSpPr>
          <p:nvPr>
            <p:ph type="body" idx="1"/>
          </p:nvPr>
        </p:nvSpPr>
        <p:spPr>
          <a:xfrm>
            <a:off x="56325" y="1420275"/>
            <a:ext cx="6145800" cy="3659400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-Hitler pinned the blame of losing the war on Jewish people.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-The great depression led to vulnerable citizens looking for a hope to Germany's crisis.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-Hitler was appointed to Chancellor in 1933.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-The parliament fire is where Nazis gained majority government power.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-Hitler AKA Fuhrer gained full power in 1934 after the death of president Von Hindenburg.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 Kristallnacht was a series of events involving vandalism of Jewish homes, schools, and business resulting in many Jewish casualties.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0" name="Google Shape;150;p15" descr="Image result for hitler giving speech"/>
          <p:cNvPicPr preferRelativeResize="0"/>
          <p:nvPr/>
        </p:nvPicPr>
        <p:blipFill/>
        <p:spPr>
          <a:xfrm>
            <a:off x="6258150" y="2091925"/>
            <a:ext cx="2885850" cy="21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5"/>
          <p:cNvSpPr txBox="1"/>
          <p:nvPr/>
        </p:nvSpPr>
        <p:spPr>
          <a:xfrm>
            <a:off x="6202225" y="4375575"/>
            <a:ext cx="28233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Hitler giving one of his highly persuasive speeches in front of a large crowd.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     The Soviet Union</a:t>
            </a:r>
            <a:endParaRPr sz="3600"/>
          </a:p>
        </p:txBody>
      </p:sp>
      <p:sp>
        <p:nvSpPr>
          <p:cNvPr id="157" name="Google Shape;157;p16"/>
          <p:cNvSpPr txBox="1">
            <a:spLocks noGrp="1"/>
          </p:cNvSpPr>
          <p:nvPr>
            <p:ph type="body" idx="1"/>
          </p:nvPr>
        </p:nvSpPr>
        <p:spPr>
          <a:xfrm>
            <a:off x="537700" y="1567550"/>
            <a:ext cx="4626900" cy="30564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 After the civil war</a:t>
            </a: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, Vladimir Lenin is victorious and is now the new leader of Russia.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The Soviet Union is created by uniting Russia, Ukraine, Belarus, and Transcaucasus.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After the death of Vladimir Lenin, a power struggle starts between the party. Joseph Stalin emerges as the new party leader.  His rival Leon Trotsky is exiled and then murdered in 1940.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Beginning of Stalin's purge over the Soviet Union.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Soviet state development. 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The state sets goals named the five year plans.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The great purge.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F3F3F3"/>
                </a:solidFill>
                <a:latin typeface="Montserrat"/>
                <a:ea typeface="Montserrat"/>
                <a:cs typeface="Montserrat"/>
                <a:sym typeface="Montserrat"/>
              </a:rPr>
              <a:t>Stalin's death and the start of the world war.</a:t>
            </a:r>
            <a:endParaRPr sz="12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F3F3F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16"/>
          <p:cNvSpPr txBox="1">
            <a:spLocks noGrp="1"/>
          </p:cNvSpPr>
          <p:nvPr>
            <p:ph type="body" idx="2"/>
          </p:nvPr>
        </p:nvSpPr>
        <p:spPr>
          <a:xfrm>
            <a:off x="5306225" y="1567550"/>
            <a:ext cx="3742500" cy="32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Joseph Stalin and Vladimir Lenin     </a:t>
            </a:r>
            <a:endParaRPr/>
          </a:p>
        </p:txBody>
      </p:sp>
      <p:pic>
        <p:nvPicPr>
          <p:cNvPr id="159" name="Google Shape;15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6225" y="1482749"/>
            <a:ext cx="3218175" cy="27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                Japan</a:t>
            </a:r>
            <a:endParaRPr sz="3600"/>
          </a:p>
        </p:txBody>
      </p:sp>
      <p:sp>
        <p:nvSpPr>
          <p:cNvPr id="165" name="Google Shape;165;p17"/>
          <p:cNvSpPr txBox="1">
            <a:spLocks noGrp="1"/>
          </p:cNvSpPr>
          <p:nvPr>
            <p:ph type="body" idx="1"/>
          </p:nvPr>
        </p:nvSpPr>
        <p:spPr>
          <a:xfrm>
            <a:off x="209725" y="1505100"/>
            <a:ext cx="4651800" cy="2133300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-The invasion of Manchuria installed a Puppet Regime.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-Anti-Comintern included Nazi Germany, Japan, and Italy and was directed against Communism.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-The Second Sino Japanese in resulted the violent capture of Beijing, Shanghai, and Nanjing.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6" name="Google Shape;166;p17" descr="Image result for building aftermath of rape of nanking\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2738" y="2071950"/>
            <a:ext cx="4040775" cy="2279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7"/>
          <p:cNvSpPr txBox="1"/>
          <p:nvPr/>
        </p:nvSpPr>
        <p:spPr>
          <a:xfrm>
            <a:off x="5103225" y="4351175"/>
            <a:ext cx="3745500" cy="6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devastating infrastructure aftermath of the “Rape of Nanjing”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               France</a:t>
            </a:r>
            <a:endParaRPr sz="3600"/>
          </a:p>
        </p:txBody>
      </p:sp>
      <p:sp>
        <p:nvSpPr>
          <p:cNvPr id="173" name="Google Shape;173;p18"/>
          <p:cNvSpPr txBox="1">
            <a:spLocks noGrp="1"/>
          </p:cNvSpPr>
          <p:nvPr>
            <p:ph type="body" idx="1"/>
          </p:nvPr>
        </p:nvSpPr>
        <p:spPr>
          <a:xfrm>
            <a:off x="587225" y="1567550"/>
            <a:ext cx="4113600" cy="29001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France lost over 1.5 million men and had 3.5 million wounded during the world war.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France suffers from a damaged economy.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Raymond Poincare serves as prime minister from 1922 to 1924.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The French chamber of deputies full payment from germany.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Raymond Poincare resigns from political life, throws france into disarray.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radical leftist Popular Front emerged victorious.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AutoNum type="arabicPeriod"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France declares war on germany.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18"/>
          <p:cNvSpPr txBox="1">
            <a:spLocks noGrp="1"/>
          </p:cNvSpPr>
          <p:nvPr>
            <p:ph type="body" idx="2"/>
          </p:nvPr>
        </p:nvSpPr>
        <p:spPr>
          <a:xfrm>
            <a:off x="4818050" y="933900"/>
            <a:ext cx="4177200" cy="39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French strikes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                  Raymond Poincare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75" name="Google Shape;175;p18"/>
          <p:cNvSpPr txBox="1"/>
          <p:nvPr/>
        </p:nvSpPr>
        <p:spPr>
          <a:xfrm>
            <a:off x="-233475" y="2179100"/>
            <a:ext cx="40752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76" name="Google Shape;176;p18"/>
          <p:cNvPicPr preferRelativeResize="0"/>
          <p:nvPr/>
        </p:nvPicPr>
        <p:blipFill/>
        <p:spPr>
          <a:xfrm>
            <a:off x="7258925" y="2239550"/>
            <a:ext cx="1641275" cy="222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8"/>
          <p:cNvPicPr preferRelativeResize="0"/>
          <p:nvPr/>
        </p:nvPicPr>
        <p:blipFill/>
        <p:spPr>
          <a:xfrm>
            <a:off x="4789751" y="1124950"/>
            <a:ext cx="2263500" cy="157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               Britain </a:t>
            </a:r>
            <a:endParaRPr sz="3600"/>
          </a:p>
        </p:txBody>
      </p:sp>
      <p:sp>
        <p:nvSpPr>
          <p:cNvPr id="183" name="Google Shape;183;p19"/>
          <p:cNvSpPr txBox="1">
            <a:spLocks noGrp="1"/>
          </p:cNvSpPr>
          <p:nvPr>
            <p:ph type="body" idx="1"/>
          </p:nvPr>
        </p:nvSpPr>
        <p:spPr>
          <a:xfrm>
            <a:off x="142550" y="1488750"/>
            <a:ext cx="4907100" cy="2526600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-Great Depression happens in 1929 and is caused by US stock market crashing resulting in mass unemployment. 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 Gandhi visits London to attend the Second Round Table Conference to decide the future status of India.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-The Stresa Conference occured on April 1935 with Germany, Britain, and France discussing how to oppose Adolf Hitler's plans to rearm Germany.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19"/>
          <p:cNvSpPr txBox="1">
            <a:spLocks noGrp="1"/>
          </p:cNvSpPr>
          <p:nvPr>
            <p:ph type="body" idx="2"/>
          </p:nvPr>
        </p:nvSpPr>
        <p:spPr>
          <a:xfrm>
            <a:off x="5570191" y="4359075"/>
            <a:ext cx="28860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latin typeface="Montserrat"/>
                <a:ea typeface="Montserrat"/>
                <a:cs typeface="Montserrat"/>
                <a:sym typeface="Montserrat"/>
              </a:rPr>
              <a:t>Men rallying for jobs to try to provide for their families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5" name="Google Shape;185;p19" descr="Image result for britain great depression 19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775" y="1968125"/>
            <a:ext cx="3751025" cy="226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Bibliography </a:t>
            </a:r>
            <a:endParaRPr sz="3600"/>
          </a:p>
        </p:txBody>
      </p:sp>
      <p:sp>
        <p:nvSpPr>
          <p:cNvPr id="191" name="Google Shape;191;p20"/>
          <p:cNvSpPr txBox="1">
            <a:spLocks noGrp="1"/>
          </p:cNvSpPr>
          <p:nvPr>
            <p:ph type="body" idx="1"/>
          </p:nvPr>
        </p:nvSpPr>
        <p:spPr>
          <a:xfrm>
            <a:off x="0" y="1413450"/>
            <a:ext cx="3648900" cy="3519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Russia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http://soviethistory.msu.edu/1936-2/the-great-terror/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https://russiapedia.rt.com/of-russian-origin/stalins-purges/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            France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http://www.fsmitha.com/h2/ch12-france.htm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https://en.wikipedia.org/wiki/Great_Depression_in_France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2"/>
          </p:nvPr>
        </p:nvSpPr>
        <p:spPr>
          <a:xfrm>
            <a:off x="3800550" y="1068700"/>
            <a:ext cx="5343300" cy="3940500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Germany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https://www.youtube.com/watch?v=jFICRFKtAc4&amp;t=162s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8"/>
              </a:rPr>
              <a:t>https://www.historyonthenet.com/nazi-germany-timeline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https://www.history.com/topics/world-war-ii/nazi-party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Japan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10"/>
              </a:rPr>
              <a:t>https://www.britannica.com/event/Second-Sino-Japanese-War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u="sng">
                <a:solidFill>
                  <a:schemeClr val="hlink"/>
                </a:solidFill>
                <a:hlinkClick r:id="rId11"/>
              </a:rPr>
              <a:t>https://www.lermuseum.org/interwar-years-1919-1938/japanese-invasion-of-manchuria-1931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Britain                    </a:t>
            </a:r>
            <a:r>
              <a:rPr lang="en">
                <a:solidFill>
                  <a:srgbClr val="4A86E8"/>
                </a:solidFill>
              </a:rPr>
              <a:t>  http://www.bl.uk/learning/timeline/item124207.html</a:t>
            </a:r>
            <a:endParaRPr>
              <a:solidFill>
                <a:srgbClr val="4A86E8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A86E8"/>
                </a:solidFill>
              </a:rPr>
              <a:t>-http://www.bl.uk/learning/timeline/item107595.html</a:t>
            </a:r>
            <a:endParaRPr>
              <a:solidFill>
                <a:srgbClr val="4A86E8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On-screen Show (16:9)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Montserrat</vt:lpstr>
      <vt:lpstr>Lato</vt:lpstr>
      <vt:lpstr>Focus</vt:lpstr>
      <vt:lpstr>1930s  International </vt:lpstr>
      <vt:lpstr>The 1920s and 1930s, Humanities Darkest Hour.</vt:lpstr>
      <vt:lpstr>                 Germany </vt:lpstr>
      <vt:lpstr>         The Soviet Union</vt:lpstr>
      <vt:lpstr>                    Japan</vt:lpstr>
      <vt:lpstr>                   France</vt:lpstr>
      <vt:lpstr>                   Britain </vt:lpstr>
      <vt:lpstr>Bibliography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1930s  International </dc:title>
  <dc:creator>Brandi Rusk</dc:creator>
  <cp:lastModifiedBy>Brandi Rusk</cp:lastModifiedBy>
  <cp:revision>1</cp:revision>
  <dcterms:modified xsi:type="dcterms:W3CDTF">2019-03-13T04:47:47Z</dcterms:modified>
</cp:coreProperties>
</file>